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8"/>
  </p:notes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3922" autoAdjust="0"/>
  </p:normalViewPr>
  <p:slideViewPr>
    <p:cSldViewPr snapToGrid="0">
      <p:cViewPr varScale="1">
        <p:scale>
          <a:sx n="73" d="100"/>
          <a:sy n="73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BAEFD-87D7-4E97-BA72-2EAFC98281C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A22FA-69E7-42AB-BCC6-E63E3B11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4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Quantity Ordered: 5,000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22FA-69E7-42AB-BCC6-E63E3B1113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4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Quantity Ordered: 2,000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22FA-69E7-42AB-BCC6-E63E3B1113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Quantity Ordered: 15,000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22FA-69E7-42AB-BCC6-E63E3B1113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5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Quantity Ordered: 1,000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22FA-69E7-42AB-BCC6-E63E3B1113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Quantity Ordered: 2,000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22FA-69E7-42AB-BCC6-E63E3B1113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9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Quantity Ordered: 5,000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22FA-69E7-42AB-BCC6-E63E3B1113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Quantity Ordered: 2,000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22FA-69E7-42AB-BCC6-E63E3B1113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9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Quantity Ordered: 2,000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22FA-69E7-42AB-BCC6-E63E3B1113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6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Quantity Ordered: 2,000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22FA-69E7-42AB-BCC6-E63E3B1113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28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Quantity Ordered: 2,000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22FA-69E7-42AB-BCC6-E63E3B1113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3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781" y="1485792"/>
            <a:ext cx="8991600" cy="1645920"/>
          </a:xfrm>
        </p:spPr>
        <p:txBody>
          <a:bodyPr>
            <a:normAutofit/>
          </a:bodyPr>
          <a:lstStyle/>
          <a:p>
            <a:r>
              <a:rPr lang="en-US" dirty="0" smtClean="0"/>
              <a:t>Crisis &amp; Suicide Prevention</a:t>
            </a:r>
            <a:br>
              <a:rPr lang="en-US" dirty="0" smtClean="0"/>
            </a:br>
            <a:r>
              <a:rPr lang="en-US" dirty="0" smtClean="0"/>
              <a:t>Promotional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780" y="3590366"/>
            <a:ext cx="8991601" cy="1855694"/>
          </a:xfrm>
        </p:spPr>
        <p:txBody>
          <a:bodyPr>
            <a:noAutofit/>
          </a:bodyPr>
          <a:lstStyle/>
          <a:p>
            <a:r>
              <a:rPr lang="en-US" sz="2800" dirty="0" smtClean="0"/>
              <a:t>Please email Casey Muckler with contact information (name, email, phone number, and physical address) and which items you would like.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Casey.Muckler@dmh.mo.gov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6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Crisis Text 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97" y="804863"/>
            <a:ext cx="3936206" cy="5248275"/>
          </a:xfrm>
        </p:spPr>
      </p:pic>
    </p:spTree>
    <p:extLst>
      <p:ext uri="{BB962C8B-B14F-4D97-AF65-F5344CB8AC3E}">
        <p14:creationId xmlns:p14="http://schemas.microsoft.com/office/powerpoint/2010/main" val="241212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Crisis Text 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01" y="804863"/>
            <a:ext cx="3813199" cy="5248275"/>
          </a:xfrm>
        </p:spPr>
      </p:pic>
    </p:spTree>
    <p:extLst>
      <p:ext uri="{BB962C8B-B14F-4D97-AF65-F5344CB8AC3E}">
        <p14:creationId xmlns:p14="http://schemas.microsoft.com/office/powerpoint/2010/main" val="309568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Crisis Text 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87" y="804863"/>
            <a:ext cx="4338027" cy="5248275"/>
          </a:xfrm>
        </p:spPr>
      </p:pic>
    </p:spTree>
    <p:extLst>
      <p:ext uri="{BB962C8B-B14F-4D97-AF65-F5344CB8AC3E}">
        <p14:creationId xmlns:p14="http://schemas.microsoft.com/office/powerpoint/2010/main" val="3429050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2" y="2628029"/>
            <a:ext cx="7729728" cy="1188720"/>
          </a:xfrm>
        </p:spPr>
        <p:txBody>
          <a:bodyPr/>
          <a:lstStyle/>
          <a:p>
            <a:r>
              <a:rPr lang="en-US" dirty="0" smtClean="0"/>
              <a:t>Help Him Stay</a:t>
            </a:r>
            <a:br>
              <a:rPr lang="en-US" dirty="0" smtClean="0"/>
            </a:br>
            <a:r>
              <a:rPr lang="en-US" dirty="0" smtClean="0"/>
              <a:t>Suicide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7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04" y="804863"/>
            <a:ext cx="3690193" cy="5248275"/>
          </a:xfrm>
        </p:spPr>
      </p:pic>
    </p:spTree>
    <p:extLst>
      <p:ext uri="{BB962C8B-B14F-4D97-AF65-F5344CB8AC3E}">
        <p14:creationId xmlns:p14="http://schemas.microsoft.com/office/powerpoint/2010/main" val="401399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03" y="804863"/>
            <a:ext cx="3706594" cy="5248275"/>
          </a:xfrm>
        </p:spPr>
      </p:pic>
    </p:spTree>
    <p:extLst>
      <p:ext uri="{BB962C8B-B14F-4D97-AF65-F5344CB8AC3E}">
        <p14:creationId xmlns:p14="http://schemas.microsoft.com/office/powerpoint/2010/main" val="297979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95" y="804863"/>
            <a:ext cx="4010010" cy="5248275"/>
          </a:xfrm>
        </p:spPr>
      </p:pic>
    </p:spTree>
    <p:extLst>
      <p:ext uri="{BB962C8B-B14F-4D97-AF65-F5344CB8AC3E}">
        <p14:creationId xmlns:p14="http://schemas.microsoft.com/office/powerpoint/2010/main" val="91202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97" y="804863"/>
            <a:ext cx="3944406" cy="5248275"/>
          </a:xfrm>
        </p:spPr>
      </p:pic>
    </p:spTree>
    <p:extLst>
      <p:ext uri="{BB962C8B-B14F-4D97-AF65-F5344CB8AC3E}">
        <p14:creationId xmlns:p14="http://schemas.microsoft.com/office/powerpoint/2010/main" val="149008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9" y="804863"/>
            <a:ext cx="3870602" cy="5248275"/>
          </a:xfrm>
        </p:spPr>
      </p:pic>
    </p:spTree>
    <p:extLst>
      <p:ext uri="{BB962C8B-B14F-4D97-AF65-F5344CB8AC3E}">
        <p14:creationId xmlns:p14="http://schemas.microsoft.com/office/powerpoint/2010/main" val="291473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08" y="804863"/>
            <a:ext cx="3517984" cy="5248275"/>
          </a:xfrm>
        </p:spPr>
      </p:pic>
    </p:spTree>
    <p:extLst>
      <p:ext uri="{BB962C8B-B14F-4D97-AF65-F5344CB8AC3E}">
        <p14:creationId xmlns:p14="http://schemas.microsoft.com/office/powerpoint/2010/main" val="279571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2" y="2628029"/>
            <a:ext cx="7729728" cy="1188720"/>
          </a:xfrm>
        </p:spPr>
        <p:txBody>
          <a:bodyPr/>
          <a:lstStyle/>
          <a:p>
            <a:r>
              <a:rPr lang="en-US" dirty="0" smtClean="0"/>
              <a:t>Crisis Text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9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01" y="804863"/>
            <a:ext cx="3796798" cy="5248275"/>
          </a:xfrm>
        </p:spPr>
      </p:pic>
    </p:spTree>
    <p:extLst>
      <p:ext uri="{BB962C8B-B14F-4D97-AF65-F5344CB8AC3E}">
        <p14:creationId xmlns:p14="http://schemas.microsoft.com/office/powerpoint/2010/main" val="147937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05" y="804863"/>
            <a:ext cx="3649191" cy="5248275"/>
          </a:xfrm>
        </p:spPr>
      </p:pic>
    </p:spTree>
    <p:extLst>
      <p:ext uri="{BB962C8B-B14F-4D97-AF65-F5344CB8AC3E}">
        <p14:creationId xmlns:p14="http://schemas.microsoft.com/office/powerpoint/2010/main" val="795681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00" y="804863"/>
            <a:ext cx="3829600" cy="5248275"/>
          </a:xfrm>
        </p:spPr>
      </p:pic>
    </p:spTree>
    <p:extLst>
      <p:ext uri="{BB962C8B-B14F-4D97-AF65-F5344CB8AC3E}">
        <p14:creationId xmlns:p14="http://schemas.microsoft.com/office/powerpoint/2010/main" val="956639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92" y="804863"/>
            <a:ext cx="4141216" cy="5248275"/>
          </a:xfrm>
        </p:spPr>
      </p:pic>
    </p:spTree>
    <p:extLst>
      <p:ext uri="{BB962C8B-B14F-4D97-AF65-F5344CB8AC3E}">
        <p14:creationId xmlns:p14="http://schemas.microsoft.com/office/powerpoint/2010/main" val="3149074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94" y="804863"/>
            <a:ext cx="4083813" cy="5248275"/>
          </a:xfrm>
        </p:spPr>
      </p:pic>
    </p:spTree>
    <p:extLst>
      <p:ext uri="{BB962C8B-B14F-4D97-AF65-F5344CB8AC3E}">
        <p14:creationId xmlns:p14="http://schemas.microsoft.com/office/powerpoint/2010/main" val="3754383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Help Him Stay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94" y="804863"/>
            <a:ext cx="4051012" cy="5248275"/>
          </a:xfrm>
        </p:spPr>
      </p:pic>
    </p:spTree>
    <p:extLst>
      <p:ext uri="{BB962C8B-B14F-4D97-AF65-F5344CB8AC3E}">
        <p14:creationId xmlns:p14="http://schemas.microsoft.com/office/powerpoint/2010/main" val="1845773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Suicide Prevention Lifeline</a:t>
            </a:r>
            <a:br>
              <a:rPr lang="en-US" dirty="0" smtClean="0"/>
            </a:br>
            <a:r>
              <a:rPr lang="en-US" dirty="0" smtClean="0"/>
              <a:t> Yard </a:t>
            </a:r>
            <a:r>
              <a:rPr lang="en-US" dirty="0" smtClean="0"/>
              <a:t>Sign – Limited Quantity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24688" y="381000"/>
            <a:ext cx="4238624" cy="6095999"/>
          </a:xfrm>
        </p:spPr>
      </p:pic>
    </p:spTree>
    <p:extLst>
      <p:ext uri="{BB962C8B-B14F-4D97-AF65-F5344CB8AC3E}">
        <p14:creationId xmlns:p14="http://schemas.microsoft.com/office/powerpoint/2010/main" val="181670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bottle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06" y="522515"/>
            <a:ext cx="3457303" cy="5939246"/>
          </a:xfrm>
        </p:spPr>
      </p:pic>
    </p:spTree>
    <p:extLst>
      <p:ext uri="{BB962C8B-B14F-4D97-AF65-F5344CB8AC3E}">
        <p14:creationId xmlns:p14="http://schemas.microsoft.com/office/powerpoint/2010/main" val="349715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18" y="2178107"/>
            <a:ext cx="5229815" cy="2149127"/>
          </a:xfrm>
        </p:spPr>
      </p:pic>
    </p:spTree>
    <p:extLst>
      <p:ext uri="{BB962C8B-B14F-4D97-AF65-F5344CB8AC3E}">
        <p14:creationId xmlns:p14="http://schemas.microsoft.com/office/powerpoint/2010/main" val="293545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 – Not yet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backorder,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0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Bags – Limited Quantity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90" y="0"/>
            <a:ext cx="3945940" cy="35945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560" y="3263496"/>
            <a:ext cx="3386697" cy="3594504"/>
          </a:xfrm>
        </p:spPr>
      </p:pic>
    </p:spTree>
    <p:extLst>
      <p:ext uri="{BB962C8B-B14F-4D97-AF65-F5344CB8AC3E}">
        <p14:creationId xmlns:p14="http://schemas.microsoft.com/office/powerpoint/2010/main" val="356702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Stickers – Limited Quantity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65" y="1384664"/>
            <a:ext cx="6079846" cy="4284616"/>
          </a:xfrm>
        </p:spPr>
      </p:pic>
    </p:spTree>
    <p:extLst>
      <p:ext uri="{BB962C8B-B14F-4D97-AF65-F5344CB8AC3E}">
        <p14:creationId xmlns:p14="http://schemas.microsoft.com/office/powerpoint/2010/main" val="96899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Crisis Text 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97" y="804863"/>
            <a:ext cx="3960807" cy="5248275"/>
          </a:xfrm>
        </p:spPr>
      </p:pic>
    </p:spTree>
    <p:extLst>
      <p:ext uri="{BB962C8B-B14F-4D97-AF65-F5344CB8AC3E}">
        <p14:creationId xmlns:p14="http://schemas.microsoft.com/office/powerpoint/2010/main" val="292927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– Crisis Text 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89" y="804863"/>
            <a:ext cx="4272423" cy="5248275"/>
          </a:xfrm>
        </p:spPr>
      </p:pic>
    </p:spTree>
    <p:extLst>
      <p:ext uri="{BB962C8B-B14F-4D97-AF65-F5344CB8AC3E}">
        <p14:creationId xmlns:p14="http://schemas.microsoft.com/office/powerpoint/2010/main" val="28552611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128</TotalTime>
  <Words>219</Words>
  <Application>Microsoft Office PowerPoint</Application>
  <PresentationFormat>Widescreen</PresentationFormat>
  <Paragraphs>49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Gill Sans MT</vt:lpstr>
      <vt:lpstr>Parcel</vt:lpstr>
      <vt:lpstr>Crisis &amp; Suicide Prevention Promotional materials</vt:lpstr>
      <vt:lpstr>Crisis Text Line</vt:lpstr>
      <vt:lpstr>Water bottle</vt:lpstr>
      <vt:lpstr>Pens</vt:lpstr>
      <vt:lpstr>Hats – Not yet available</vt:lpstr>
      <vt:lpstr>Bags – Limited Quantity</vt:lpstr>
      <vt:lpstr>Stickers – Limited Quantity</vt:lpstr>
      <vt:lpstr>Posters – Crisis Text Line</vt:lpstr>
      <vt:lpstr>Posters – Crisis Text Line</vt:lpstr>
      <vt:lpstr>Posters – Crisis Text Line</vt:lpstr>
      <vt:lpstr>Posters – Crisis Text Line</vt:lpstr>
      <vt:lpstr>Posters – Crisis Text Line</vt:lpstr>
      <vt:lpstr>Help Him Stay Suicide Prevention</vt:lpstr>
      <vt:lpstr>Posters – Help Him Stay</vt:lpstr>
      <vt:lpstr>Posters – Help Him Stay</vt:lpstr>
      <vt:lpstr>Posters – Help Him Stay</vt:lpstr>
      <vt:lpstr>Posters – Help Him Stay</vt:lpstr>
      <vt:lpstr>Posters – Help Him Stay</vt:lpstr>
      <vt:lpstr>Posters – Help Him Stay</vt:lpstr>
      <vt:lpstr>Posters – Help Him Stay</vt:lpstr>
      <vt:lpstr>Posters – Help Him Stay</vt:lpstr>
      <vt:lpstr>Posters – Help Him Stay</vt:lpstr>
      <vt:lpstr>Posters – Help Him Stay</vt:lpstr>
      <vt:lpstr>Posters – Help Him Stay</vt:lpstr>
      <vt:lpstr>Posters – Help Him Stay</vt:lpstr>
      <vt:lpstr>National Suicide Prevention Lifeline  Yard Sign – Limited Quantity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Text Line  Promotional materials</dc:title>
  <dc:creator>Muckler, Casey</dc:creator>
  <cp:lastModifiedBy>Muckler, Casey</cp:lastModifiedBy>
  <cp:revision>8</cp:revision>
  <dcterms:created xsi:type="dcterms:W3CDTF">2022-03-03T18:23:49Z</dcterms:created>
  <dcterms:modified xsi:type="dcterms:W3CDTF">2022-03-22T22:24:03Z</dcterms:modified>
</cp:coreProperties>
</file>